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30/10/2024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30/10/2024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30/10/2024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30/10/2024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4171" y="-57714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88" y="1678535"/>
            <a:ext cx="7654729" cy="4870184"/>
          </a:xfrm>
        </p:spPr>
        <p:txBody>
          <a:bodyPr anchor="ctr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MX" sz="175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informa a la ciudadanía que durante el mes de </a:t>
            </a:r>
            <a:r>
              <a:rPr lang="es-MX" sz="175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Octubre </a:t>
            </a:r>
            <a:r>
              <a:rPr lang="es-MX" sz="175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MX" sz="175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2024</a:t>
            </a:r>
            <a:r>
              <a:rPr lang="es-MX" sz="175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</a:t>
            </a:r>
            <a:r>
              <a:rPr lang="es-MX" sz="17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 Contraloría Interna, </a:t>
            </a:r>
            <a:r>
              <a:rPr lang="es-MX" sz="175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participó en un (01) acto protocolario de Entrega-Recepción siendo el siguiente: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s-MX" sz="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179705" algn="just">
              <a:lnSpc>
                <a:spcPct val="150000"/>
              </a:lnSpc>
              <a:spcBef>
                <a:spcPts val="0"/>
              </a:spcBef>
            </a:pPr>
            <a:r>
              <a:rPr lang="es-MX" sz="175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- El día quince (15) de octubre del año dos mil veinticuatro (2024) a las once horas (11:00) se llevó a cabo en las oficinas del Instituto Electoral de Coahuila, acto protocolario de Entrega por motivo del </a:t>
            </a:r>
            <a:r>
              <a:rPr lang="es-MX" sz="175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Término de la Relación Laboral</a:t>
            </a:r>
            <a:r>
              <a:rPr lang="es-MX" sz="175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del que el </a:t>
            </a:r>
            <a:r>
              <a:rPr lang="es-MX" sz="175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Hugo Escobar Rodríguez, en su carácter de Coordinador de Vinculación </a:t>
            </a:r>
            <a:r>
              <a:rPr lang="es-MX" sz="175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y de la designación de que fue objeto la </a:t>
            </a:r>
            <a:r>
              <a:rPr lang="es-MX" sz="175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Diana Yaneth Escobedo Torres </a:t>
            </a:r>
            <a:r>
              <a:rPr lang="es-MX" sz="175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MX" sz="175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Encargada de la Coordinación de Vinculación </a:t>
            </a:r>
            <a:r>
              <a:rPr lang="es-MX" sz="175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por parte del </a:t>
            </a:r>
            <a:r>
              <a:rPr lang="es-MX" sz="175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Gerardo Blanco Guerra, Secretario Ejecutivo del Instituto Electoral de Coahuila</a:t>
            </a:r>
            <a:r>
              <a:rPr lang="es-MX" sz="175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para ocupar la </a:t>
            </a:r>
            <a:r>
              <a:rPr lang="es-MX" sz="175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encargaduría </a:t>
            </a:r>
            <a:r>
              <a:rPr lang="es-MX" sz="175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del cargo mencionado.</a:t>
            </a:r>
            <a:endParaRPr lang="es-MX" sz="175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0340" marR="179705" algn="just">
              <a:lnSpc>
                <a:spcPct val="150000"/>
              </a:lnSpc>
              <a:spcBef>
                <a:spcPts val="0"/>
              </a:spcBef>
            </a:pPr>
            <a:r>
              <a:rPr lang="es-MX" sz="1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1626836" y="847537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5023603" y="89426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31/Octubre/2024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187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Lucero Roldán</cp:lastModifiedBy>
  <cp:revision>85</cp:revision>
  <dcterms:created xsi:type="dcterms:W3CDTF">2018-06-11T17:30:58Z</dcterms:created>
  <dcterms:modified xsi:type="dcterms:W3CDTF">2024-10-30T19:26:19Z</dcterms:modified>
</cp:coreProperties>
</file>